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84663/266fad21-aa0a-4a2b-a3a8-00a742fdced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Медово-яблочный спас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21288"/>
            <a:ext cx="3744416" cy="47890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 ст. воспитатель Лучко С.С.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divamagazin.com/wp-content/uploads/2016/11/46021147_xl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12976"/>
            <a:ext cx="4176464" cy="331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Владелец\Desktop\ЛУЧКО 2018\Новая папка (3)\IMG_20190819_1042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133" b="16636"/>
          <a:stretch>
            <a:fillRect/>
          </a:stretch>
        </p:blipFill>
        <p:spPr bwMode="auto">
          <a:xfrm>
            <a:off x="395535" y="548680"/>
            <a:ext cx="5124961" cy="460851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https://staticshare.america.gov/uploads/2017/09/shutterstock_251011048_M-1-1-1068x106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749902"/>
            <a:ext cx="3888432" cy="389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Владелец\Desktop\ЛУЧКО 2018\Новая папка (3)\IMG_20190819_105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95" b="26182"/>
          <a:stretch>
            <a:fillRect/>
          </a:stretch>
        </p:blipFill>
        <p:spPr bwMode="auto">
          <a:xfrm>
            <a:off x="3707904" y="607741"/>
            <a:ext cx="5099147" cy="55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s://i.pinimg.com/736x/82/ae/15/82ae15a18b7ac3df97042c5c17d12b3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113584"/>
            <a:ext cx="367824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Владелец\Desktop\ЛУЧКО 2018\Новая папка (3)\IMG_20190819_1101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1409"/>
          <a:stretch>
            <a:fillRect/>
          </a:stretch>
        </p:blipFill>
        <p:spPr bwMode="auto">
          <a:xfrm>
            <a:off x="251520" y="404664"/>
            <a:ext cx="570358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s://multiurok.ru/img/182813/image_58fb6e306e60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3468" y="1124744"/>
            <a:ext cx="4200532" cy="522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Владелец\Desktop\ЛУЧКО 2018\Новая папка (3)\IMG_20190819_1105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69"/>
          <a:stretch>
            <a:fillRect/>
          </a:stretch>
        </p:blipFill>
        <p:spPr bwMode="auto">
          <a:xfrm>
            <a:off x="251520" y="332656"/>
            <a:ext cx="5313695" cy="6251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s://static.tildacdn.com/tild6366-3265-4133-b130-323161646234/24393556-1-791x1024.png"/>
          <p:cNvPicPr>
            <a:picLocks noChangeAspect="1" noChangeArrowheads="1"/>
          </p:cNvPicPr>
          <p:nvPr/>
        </p:nvPicPr>
        <p:blipFill>
          <a:blip r:embed="rId4" cstate="print"/>
          <a:srcRect l="13158" t="21849" r="10526" b="10924"/>
          <a:stretch>
            <a:fillRect/>
          </a:stretch>
        </p:blipFill>
        <p:spPr bwMode="auto">
          <a:xfrm>
            <a:off x="4644008" y="692696"/>
            <a:ext cx="449999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Владелец\Desktop\ЛУЧКО 2018\Новая папка (3)\IMG_20190819_1108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721572" cy="629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s://img2.freepng.ru/20180222/yke/kisspng-angel-heaven-clip-art-foreign-love-angel-5a8ebcc70ac3c3.72933381151930387904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545" r="30498"/>
          <a:stretch>
            <a:fillRect/>
          </a:stretch>
        </p:blipFill>
        <p:spPr bwMode="auto">
          <a:xfrm>
            <a:off x="467544" y="2060848"/>
            <a:ext cx="2736304" cy="4453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93737/08e2aacc-3439-42de-88b9-17838fb09d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Владелец\Desktop\ЛУЧКО 2018\Новая папка (3)\IMG_20190819_1119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6088" b="7090"/>
          <a:stretch>
            <a:fillRect/>
          </a:stretch>
        </p:blipFill>
        <p:spPr bwMode="auto">
          <a:xfrm>
            <a:off x="1187624" y="404664"/>
            <a:ext cx="6708124" cy="5976664"/>
          </a:xfrm>
          <a:prstGeom prst="rect">
            <a:avLst/>
          </a:prstGeom>
          <a:noFill/>
        </p:spPr>
      </p:pic>
      <p:pic>
        <p:nvPicPr>
          <p:cNvPr id="19462" name="Picture 6" descr="https://img-fotki.yandex.ru/get/765674/58581001.371/0_1145f7_4d60669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908" y="3761656"/>
            <a:ext cx="2357092" cy="3096344"/>
          </a:xfrm>
          <a:prstGeom prst="rect">
            <a:avLst/>
          </a:prstGeom>
          <a:noFill/>
        </p:spPr>
      </p:pic>
      <p:pic>
        <p:nvPicPr>
          <p:cNvPr id="8" name="Picture 6" descr="https://img-fotki.yandex.ru/get/765674/58581001.371/0_1145f7_4d60669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761656"/>
            <a:ext cx="23570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Медово-яблочный спас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Медово-яблочный спас</dc:title>
  <dc:creator>Владелец</dc:creator>
  <cp:lastModifiedBy>Владелец</cp:lastModifiedBy>
  <cp:revision>24</cp:revision>
  <dcterms:created xsi:type="dcterms:W3CDTF">2019-09-03T11:11:05Z</dcterms:created>
  <dcterms:modified xsi:type="dcterms:W3CDTF">2019-09-18T17:47:33Z</dcterms:modified>
</cp:coreProperties>
</file>