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64" r:id="rId6"/>
    <p:sldId id="263" r:id="rId7"/>
    <p:sldId id="269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60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1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52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89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30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07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15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8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94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39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07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5595B-F98C-43E0-8DB0-095D4EE62520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1D781-F011-4FB2-B73C-B41CC5D7D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85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осеннего праздника,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сундучок Тетушки Горошины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«Солнышко» и «Пчелки»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446664"/>
            <a:ext cx="10515600" cy="47302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Заглянул сегодня праздник в каждый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бродит осень за окном.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Заглянул осенний праздник в детский сад,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порадовать и взрослых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Традиционно, в нашем детском саду, проводился праздник осени, под названием «Волшебный сундучок Тетушки Горошины», в котором приняли активное участие дети старшей и подготовительной групп. Для ребят это запоминающийся, радостный и яркий праздник, который помогает им закрепить представления об осени как времени года. И хоть осень и называют «унылой порой», тем не менее, кто как не дети больше всего радуется ярким разноцветным листьям, опавшим с деревьев. Подготовка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утреннику создала в детском саду лирическое осеннее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разучивали стихотворения,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танцы, сценки. В назначенный день в украшенном по – осеннему зале собрались гости.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Захватывающий сценарий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праздника, не давал расслабиться детям ни на минутку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Ребята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совершили путешествие  на поезде и попали в лес, где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нашли волшебный сундучок. А, открыть они его смогли при помощи Тетушки Горошины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сундучке оказалось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мало полезных волшебных вещей, и все они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пригодились ребятам во время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 по лесу.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ребятам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золотая, которая провела с нашими малышами разнообразные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загадала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пели песни, танцевали. Танец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придал празднику ярких красок, а танец с веночками был очень тонким и лиричным.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приятным эпизодом стал сюрпризный момент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грибок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подарок Осени!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удался на славу!</a:t>
            </a:r>
          </a:p>
        </p:txBody>
      </p:sp>
    </p:spTree>
    <p:extLst>
      <p:ext uri="{BB962C8B-B14F-4D97-AF65-F5344CB8AC3E}">
        <p14:creationId xmlns:p14="http://schemas.microsoft.com/office/powerpoint/2010/main" val="249392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 детском саду – это всегда звонкий смех детей, море улыбок и веселья. Мероприятия получились яркими, веселыми, увлекательными.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Осень- художник нам пишет пейзаж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всех приглашает на свой вернисаж.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772025" y="457201"/>
            <a:ext cx="6910459" cy="5875360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64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454" y="568857"/>
            <a:ext cx="10515600" cy="13255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веселый паровоз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Ребятишек в лес привез.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6788"/>
            <a:ext cx="5181600" cy="434760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96788"/>
            <a:ext cx="5181600" cy="4347606"/>
          </a:xfrm>
        </p:spPr>
      </p:pic>
    </p:spTree>
    <p:extLst>
      <p:ext uri="{BB962C8B-B14F-4D97-AF65-F5344CB8AC3E}">
        <p14:creationId xmlns:p14="http://schemas.microsoft.com/office/powerpoint/2010/main" val="158409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Тетушка Горошина, а это мой дом, мой огород …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вижу! Это ж мой сундучок!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124" b="51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28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Дождь покапал и прошёл, солнце улыбнулось,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над городом большим радуга нагнулась.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цветов на ней горят, ярких семь дорожек,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праздничный наряд нам всего дороже.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181600" cy="435408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4253706"/>
          </a:xfrm>
        </p:spPr>
      </p:pic>
    </p:spTree>
    <p:extLst>
      <p:ext uri="{BB962C8B-B14F-4D97-AF65-F5344CB8AC3E}">
        <p14:creationId xmlns:p14="http://schemas.microsoft.com/office/powerpoint/2010/main" val="19368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2594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Заглянула Осень в детский сад!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ребятам нравится наряд!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 мне, а вот и я!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 Осенний Вам друзья!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виделись мы целый год!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летом — следом мой черед.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рада, что вы меня ждали.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Осень золотая я,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что меня позвали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0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369" y="689212"/>
            <a:ext cx="3932237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" r="55"/>
          <a:stretch>
            <a:fillRect/>
          </a:stretch>
        </p:blipFill>
        <p:spPr>
          <a:xfrm>
            <a:off x="5183188" y="689213"/>
            <a:ext cx="6172200" cy="517183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Дождик поливает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Мокрые дорожки.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Бегают по лужам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ножки.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раскроем зонтик,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Дождик нам не страшен,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смеемся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лужам пляшем!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46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69590"/>
            <a:ext cx="10515600" cy="13255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для Осени исполнили песни.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«Пчелки»- «У Калинушки-хоровод».                Группа «Солнышко»- «Дождливая песенка»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0310"/>
            <a:ext cx="5181600" cy="448408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60310"/>
            <a:ext cx="5181600" cy="4484084"/>
          </a:xfrm>
        </p:spPr>
      </p:pic>
    </p:spTree>
    <p:extLst>
      <p:ext uri="{BB962C8B-B14F-4D97-AF65-F5344CB8AC3E}">
        <p14:creationId xmlns:p14="http://schemas.microsoft.com/office/powerpoint/2010/main" val="337531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«Солнышко» -танец «Хорошее настроение»           Группа «Пчелки»- «Танец с веночками»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6398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418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Отчет о проведении осеннего праздника,  «Волшебный сундучок Тетушки Горошины»,  в группе «Солнышко» и «Пчелки»  </vt:lpstr>
      <vt:lpstr>Осень- художник нам пишет пейзаж И всех приглашает на свой вернисаж. </vt:lpstr>
      <vt:lpstr>Наш веселый паровоз Ребятишек в лес привез. </vt:lpstr>
      <vt:lpstr>Я – Тетушка Горошина, а это мой дом, мой огород …  Что я вижу! Это ж мой сундучок!  </vt:lpstr>
      <vt:lpstr>Дождь покапал и прошёл, солнце улыбнулось, И над городом большим радуга нагнулась. Семь цветов на ней горят, ярких семь дорожек, Это праздничный наряд нам всего дороже. </vt:lpstr>
      <vt:lpstr>Заглянула Осень в детский сад! Всем ребятам нравится наряд! </vt:lpstr>
      <vt:lpstr>Презентация PowerPoint</vt:lpstr>
      <vt:lpstr>Ребята, для Осени исполнили песни.  Группа «Пчелки»- «У Калинушки-хоровод».                Группа «Солнышко»- «Дождливая песенка»</vt:lpstr>
      <vt:lpstr>Группа «Солнышко» -танец «Хорошее настроение»           Группа «Пчелки»- «Танец с веночками»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2019-10-10T19:02:44Z</dcterms:created>
  <dcterms:modified xsi:type="dcterms:W3CDTF">2019-10-13T17:52:33Z</dcterms:modified>
</cp:coreProperties>
</file>