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unet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thuat.pro/wp-content/uploads/2015/03/hinh-nen-powerpoint-cong-ngh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 в жизни дошкольника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661248"/>
            <a:ext cx="2944416" cy="816496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 :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Лучко С.С.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1560" y="-216405"/>
            <a:ext cx="784887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Муниципальное бюджетное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дошкольное образовательное учреждение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детский сад комбинированного вида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№ 4 города Кропоткин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Кавказский район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78904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15" y="-9019"/>
            <a:ext cx="9147915" cy="686701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400" dirty="0" smtClean="0"/>
              <a:t>		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наше время трудно представить себе жизнь без компьютера.  Редкий дошкольник сейчас не умеет пользоваться компьютером. У многих возникает вопрос: хорошо это или плохо? Ответить на этот вопрос однозначно нельзя.  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 Компьютер вполне естественно вписывается в жизнь детского сада и семьи, являясь одним из эффективных современных технических средств, при помощи которого можно значительно разнообразить процесс воспитания, обучения и развития ребенка. Компьютер уже сам по себе привлекателен для ребенка, вызывает  познавательный интерес. Каждое занятие с применением компьютера вызывает у дошкольников эмоциональный подъем, желание добиться успехов, сделать задание до конца</a:t>
            </a:r>
            <a:r>
              <a:rPr lang="ru-RU" sz="1800" dirty="0" smtClean="0"/>
              <a:t>.    </a:t>
            </a:r>
          </a:p>
          <a:p>
            <a:pPr algn="just">
              <a:buNone/>
            </a:pPr>
            <a:r>
              <a:rPr lang="ru-RU" sz="1800" dirty="0" smtClean="0"/>
              <a:t>	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Кажется, они «уже рождаются с умением пользоваться компьютером». С одной стороны, это хорошо: виртуальный мир сегодня оказался, по сути, главным источником информации, не нужно идти в библиотеку, стоять перед полками в магазине, достаточно кликнуть мышкой и все чего вы желаете, как «по щучьему велению» будет доставлено в ваш дом. Обилие сайтов в Интернете, огромное количество видео- и аудиопродукции … 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icview.info/download/20150206/windows-vista-microsoft-technology-computer-green-background-abstract-light-color-1366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Вся эта информация становится неотъемлемой частью нашего бытия. К пяти-шести годам среднестатистический российский ребенок начинает осваивать компьютер. Компьютерные игры, которые Вы ему покупаете, носят, по уверению продавцов, «развивающий характер». Действительно, с их помощью можно в увлекательной форме овладеть азбукой, постичь тайны устного счета, познакомиться с другими странами и континентами, изучить иностранный язык и т.д. Современные дети достаточно быстро осваивают компьютерную технику: не проходит и двух месяцев, как ребенок сам включает компьютер, пробует войти в Интернет. Современные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оказывают существенное воздействие на здоровье, развитие и эмоциональное состояние современных детей. Многочисленные исследования свидетельствуют о том, что чрезмерное увлечение общением со средствами массовой коммуникации крайне негативно сказывается на зрении, психологическом и физическом состоянии дошкольников. Именно родители являются первыми проводниками ребенка в мир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 могут оказать ему действенную помощь в отборе, полноценном восприятии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медиаинформации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использовании развивающего и образовательного потенциала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средств массовой коммуникации, в т.ч. и сети Интернет.</a:t>
            </a: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arahbullion.com/site/wp-content/uploads/2014/04/CUKey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Может ли у ребенка возникнуть компьютерная зависимость? Осознать данную проблему весьма сложно до тех пор, пока она не становится очень серьезной. Да и кроме того, факт наличия такой болезни как компьютерная зависимость не всегда признается даже взрослыми. Компьютерная зависимость возникает и развивается постепенно, и исследователи выделяют несколько стадий ее формирования. Рассмотрим их на примере зависимости от ролевых компьютерных игр, в которые играют большинство детей с 5-6 летнего возраста. К первой стадии компьютерной зависимости относится легкая увлеченность компьютерным ролевым действом. Скажем, ребенок, попробовавший свои силы в понравившейся компьютерной игре, постепенно увлекается ею: ему нравится, что в игре «все, как по правде», он с удовольствием играет роль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супергероя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или всесильного чародея. Иными словами, как и любая другая игровая деятельность, связанная с включением ребенка в ролевое взаимодействие, компьютерная игра увлекает его и доставляет немало положительных эмоций. Следующая стадия, получившая название стадии увлеченности, характеризуется регулярным обращением ребенка к компьютерным играм: он просит у родителей разрешения поиграть еще, вновь и вновь спешит возвратиться к полюбившимся героям. Третья стадия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стадия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зависимости связана не только с потребностью играть, но и с изменениями в сфере самосознания и самооценки пользователя (в нашем случае – ребенка).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laycast.ru/uploads/2015/12/01/16122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Существенные изменения претерпевает сфера общения игрока, их трудно отвлечь на какое-либо другое занятие. Следующая стадия (</a:t>
            </a:r>
            <a:r>
              <a:rPr lang="ru-RU" sz="3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стадия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привязанности) сопровождается некоторым снижением игровой активности. Скажем, пройдя все этапы любимой игры, игрок может утратить к ней интерес. Но как только у него появляется возможность поиграть в следующую часть игры, интерес к ней вновь активизируется. Медики считают, что «болезнь легче предупредить, чем лечить», поэтому для того, чтобы не случилось беды, родителям необходимо вовремя обратить внимание на юного </a:t>
            </a:r>
            <a:r>
              <a:rPr lang="ru-RU" sz="3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геймера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Проблемой </a:t>
            </a:r>
            <a:r>
              <a:rPr lang="ru-RU" sz="3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игромании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России врачи занимаются последние восемь- десять лет. Но с каждым годом она становится острее. В основном врачи работают с подростками от 12 лет, но среди </a:t>
            </a:r>
            <a:r>
              <a:rPr lang="ru-RU" sz="3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пяти-шестилетних</a:t>
            </a:r>
            <a:r>
              <a:rPr lang="ru-RU" sz="3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детей уже есть такие, которые мыслят компьютерными категориями. Среди пациентов в основном мальчики. Агрессивность и инстинкт охотника, свойственные мужской натуре, разрастаются на благодатной почве компьютерных игр. А еще игра - это сильные ощущения. Поэтому именно дети, которым в жизни не достает позитивных эмоций, общения с родителями, чаще всего становятся жертвами компьютера. Виртуальный мир дает искаженное представление о мире реальном. И тем самым играет с ним злые шутки. Так, игрок усваивает, что можно прыгнуть с большой высоты и не разбиться. Можно войти в огонь и не сгореть. И мчащаяся на полном ходу машина в виртуальном мире не опасна. А в итоге ребенок привыкает не особо реагировать на такую же машину в мире реальном, что влечет за собой печальные последствия.</a:t>
            </a:r>
            <a:endParaRPr lang="ru-RU" sz="3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wf.edu/krasmuss/studentprojects/bookinse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332656"/>
            <a:ext cx="6069360" cy="5976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Рекомендации родителям и детям: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установите правила использования домашнего компьютера и постарайтесь найти разумный баланс между нахождением за компьютером и физической нагрузкой вашего ребенка;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кроме того, добейтесь того, чтобы компьютер стоял не в детской комнате, а в комнате взрослых;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конце-концов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посмотрите на себя, не слишком ли много времени вы проводите в Интернете и за компьютером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ompremont.narod.ru/3d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476672"/>
            <a:ext cx="5436096" cy="6192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Как защитить ребенка от компьютерной зависимости? 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можно больше общаться с ребенком. 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Приобщать ребенка к играм, культуре и спорту, чтобы он не стремился заполнить свободное время компьютерными играми. Занимать его чем-то еще, кроме компьютера. 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сердиться на ребенка за увлечение компьютерными играми и не запрещать их полностью. Исключение составляют игры с насилием и жестокостью. 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Совместно просматривать игры и сайты, в которые играет и которые посещает ребенок. 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Объяснять ребенку разницу между игрой и реальностью. 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давать ребенку забыть, что существуют настоящие друзья, родители. </a:t>
            </a: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обязательно нужно чувствовать вашу любовь и заботу, быть уверенным, что его обязательно поймут и поддержат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7oom.ru/powerpoint/fony-dlya-prezentacii-po-istorii-01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92"/>
            <a:ext cx="9143999" cy="68849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Способы защиты детей от вредной информации в Интернете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1. Использование лицензионного программного обеспечения (оперативная система, антивирусная программа)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Использование специальных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интернет-фильтров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(интернет – цензор - http://icensor.ru/soft/ - бесплатная программа, в основе программы лежит технология «белых списков», гарантирующая 100% защиту от опасных и нежелательных материалов).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Фильтры позволяют блокировать некоторые сайты, которые содержат информацию: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направленную на пропаганду войны, разжигание национальной ненависти и вражды;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пропагандирующую порнографию, насилие, наркоманию, антиобщественное поведение;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содержащую публичные призывы к осуществлению террористической деятельности;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содержащую клевету, оскорбление;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реклама алкогольной и табачной продукции;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всплывающая реклама;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компьютерные игры;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сайты по отправлению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СМС-сообщений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Использование детских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интернет-браузеров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(например, детский интернет-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браузер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Использование детских поисковиков.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Входите в Интернет только совместно с детьми. По возможности находите совместные дела, интересуйтесь предпочтениями вашего ребенка.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всегда сможете получить вспомогательную информацию, используя следующие сайты: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 Центр безопасного интернета в России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http://www.saferunet.ru/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 Сайт «Лига безопасного Интернета» - http://www.ligainternet.ru/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://s4.pic4you.ru/y2014/08-13/12216/45440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780928"/>
            <a:ext cx="1763688" cy="2471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download-hd-wallpapers.com/wp-content/uploads/2014/08/wallpaper-for-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5904656" cy="6120680"/>
          </a:xfrm>
        </p:spPr>
        <p:txBody>
          <a:bodyPr>
            <a:normAutofit lnSpcReduction="10000"/>
          </a:bodyPr>
          <a:lstStyle/>
          <a:p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		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для того, чтобы компьютер стал вашим союзником в воспитании и развитии ребёнка, а не врагом, необходимо строго выполнять ряд требований:</a:t>
            </a:r>
          </a:p>
          <a:p>
            <a:pPr lvl="0"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Детям до 5 лет не рекомендуется пользоваться компьютером.  Не рекомендуется допускать ребенка дошкольного возраста к компьютеру чаще 2 – 3  раз в неделю, больше одного раза в течение дня, а также поздно вечером или перед  сном. </a:t>
            </a:r>
          </a:p>
          <a:p>
            <a:pPr lvl="0"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Продолжительность разовой работы ребенка на компьютере не должна превышать  10 минут для детей 5 лет, 15 минут  для детей 6 лет.</a:t>
            </a:r>
          </a:p>
          <a:p>
            <a:pPr lvl="0" algn="just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игры за компьютером полезно провести с ребенком в течение 1 минуты зрительную гимнастику, чтобы снять напряжение с глаз, а также выполнить физические упражнения для снятия общего утомления и напряжения с мышц шеи и верхнего плечевого пояса.</a:t>
            </a:r>
          </a:p>
          <a:p>
            <a:pPr algn="just"/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Компьютер и Интернет, как и все, что нас окружает, может быть и полезным, и вредным. Главный принцип при общении с Сетью Интернет: не навреди себе самому.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795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Компьютер в жизни дошкольника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 в жизни дошкольника</dc:title>
  <dc:creator>Александр</dc:creator>
  <cp:lastModifiedBy>Владелец</cp:lastModifiedBy>
  <cp:revision>10</cp:revision>
  <dcterms:created xsi:type="dcterms:W3CDTF">2016-10-04T16:08:21Z</dcterms:created>
  <dcterms:modified xsi:type="dcterms:W3CDTF">2019-11-11T12:41:07Z</dcterms:modified>
</cp:coreProperties>
</file>