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9" r:id="rId5"/>
    <p:sldId id="258" r:id="rId6"/>
    <p:sldId id="260" r:id="rId7"/>
    <p:sldId id="261" r:id="rId8"/>
    <p:sldId id="265" r:id="rId9"/>
    <p:sldId id="264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C0A30-2C71-4FE4-97F6-8D9AE1F130E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FBB47-C9D2-4734-AE14-AEDE2C72A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02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FBB47-C9D2-4734-AE14-AEDE2C72A9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2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51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48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40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7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9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4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28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95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54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87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84D5-BD63-44D9-974C-A8771AECFC5B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3F6F-C1F3-43ED-8736-0B90EDDE3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81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m0-tub-by.yandex.net/i?id=1527c6f9ce056566fb0b37dd0308a2bd-l&amp;n=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m0-tub-by.yandex.net/i?id=679af540c0c932813805f7e93c493aca-l&amp;n=1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m0-tub-by.yandex.net/i?id=6fc175eb3ec99a954e9232aabe00c7f9-l&amp;n=1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m0-tub-by.yandex.net/i?id=16b7278a77643d8c646aab3c4c0acdda-l&amp;n=1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im0-tub-by.yandex.net/i?id=e88df591bd24a6926e980a540ebaea8c-l&amp;n=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7858180" cy="493981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>«Домашние и дикие животные </a:t>
            </a:r>
            <a:r>
              <a:rPr lang="ru-RU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800000"/>
                </a:solidFill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800000"/>
                </a:solidFill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>                                                                               </a:t>
            </a:r>
            <a:r>
              <a:rPr lang="ru-RU" sz="3600" b="1" i="1" dirty="0" smtClean="0">
                <a:solidFill>
                  <a:srgbClr val="800000"/>
                </a:solidFill>
                <a:ea typeface="Times New Roman"/>
                <a:cs typeface="Times New Roman"/>
              </a:rPr>
              <a:t>и </a:t>
            </a:r>
            <a:r>
              <a:rPr lang="ru-RU" sz="3600" b="1" i="1" dirty="0" smtClean="0">
                <a:solidFill>
                  <a:srgbClr val="800000"/>
                </a:solidFill>
                <a:ea typeface="Times New Roman"/>
                <a:cs typeface="Times New Roman"/>
              </a:rPr>
              <a:t>их детеныши»</a:t>
            </a:r>
            <a:r>
              <a:rPr lang="ru-RU" dirty="0" smtClean="0">
                <a:solidFill>
                  <a:srgbClr val="800000"/>
                </a:solidFill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800000"/>
                </a:solidFill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800000"/>
                </a:solidFill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800000"/>
                </a:solidFill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800000"/>
                </a:solidFill>
                <a:ea typeface="Times New Roman"/>
                <a:cs typeface="Times New Roman"/>
              </a:rPr>
              <a:t>  </a:t>
            </a: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endParaRPr lang="ru-RU" sz="1100" dirty="0" smtClean="0">
              <a:solidFill>
                <a:srgbClr val="800000"/>
              </a:solidFill>
              <a:ea typeface="Times New Roman"/>
              <a:cs typeface="Times New Roman"/>
            </a:endParaRPr>
          </a:p>
          <a:p>
            <a:r>
              <a:rPr lang="ru-RU" sz="1400" dirty="0" smtClean="0">
                <a:solidFill>
                  <a:srgbClr val="800000"/>
                </a:solidFill>
                <a:ea typeface="Times New Roman"/>
                <a:cs typeface="Times New Roman"/>
              </a:rPr>
              <a:t>Занимаемся с детьми</a:t>
            </a:r>
          </a:p>
          <a:p>
            <a:r>
              <a:rPr lang="ru-RU" sz="1400" dirty="0" smtClean="0">
                <a:solidFill>
                  <a:srgbClr val="800000"/>
                </a:solidFill>
                <a:ea typeface="Times New Roman"/>
                <a:cs typeface="Times New Roman"/>
              </a:rPr>
              <a:t> дома</a:t>
            </a:r>
            <a:r>
              <a:rPr lang="ru-RU" b="1" dirty="0" smtClean="0">
                <a:ea typeface="Times New Roman"/>
                <a:cs typeface="Times New Roman"/>
              </a:rPr>
              <a:t/>
            </a:r>
            <a:br>
              <a:rPr lang="ru-RU" b="1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032" name="Picture 8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16"/>
            <a:ext cx="6822833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750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Поиграйте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ребенком в дидактические игры: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Угадай, кто это?»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(подобрать существительные к прилагательным).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Бурый, косолапый, неуклюжий — ...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Серый, зубастый, страшный — ....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Хитрая, пушистая, рыжая — ....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Маленький, длинноухий, пугливый — ....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5200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baseline="30000" dirty="0"/>
              <a:t> 	 	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5200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baseline="30000" dirty="0"/>
              <a:t> 	 	 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582340"/>
            <a:ext cx="66784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«У кого — кто?»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медведя — медвежонок, у волка — ...,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лисы — ... у зайца — ....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«Кто как голос подает?»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медведь — … (рычит), волк — … (воет).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«Кто где живет?»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норе живет (кто?) — лиса,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берлоге — ....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логове — ....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 кустом – …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«Кому что дадим?»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Мясо — волку, малину — ...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 — ... морковку — ...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4077072"/>
            <a:ext cx="88209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Поиграйте с ребенком в игру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«Отгадай загадку»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(помогите ребенку отгадать загадки, по возможности выучите одну):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Я, сознаюсь, виновата: я хитра и плутовата.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 в курятник вечерком часто бегаю тайком. (Лиса)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Серый байковый зверюшка, косоглазый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длинноушка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Ну-ка, кто он, угадай и морковку ему дай. (Заяц)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Кто зимой холодной ходит злой голодный? (Волк)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Летом по лесу гуляет, зимой в берлоге отдыхает. (Медведь) </a:t>
            </a:r>
          </a:p>
        </p:txBody>
      </p:sp>
    </p:spTree>
    <p:extLst>
      <p:ext uri="{BB962C8B-B14F-4D97-AF65-F5344CB8AC3E}">
        <p14:creationId xmlns:p14="http://schemas.microsoft.com/office/powerpoint/2010/main" xmlns="" val="12575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150" y="790575"/>
            <a:ext cx="69977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64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44625"/>
            <a:ext cx="3888432" cy="360039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Подготовила воспитатель мл. гр. </a:t>
            </a:r>
            <a:r>
              <a:rPr lang="ru-RU" sz="1600" dirty="0" err="1" smtClean="0"/>
              <a:t>Шимко</a:t>
            </a:r>
            <a:r>
              <a:rPr lang="ru-RU" sz="1600" dirty="0" smtClean="0"/>
              <a:t> И. Е.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47860" cy="7371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spcAft>
                <a:spcPts val="900"/>
              </a:spcAft>
            </a:pPr>
            <a:r>
              <a:rPr lang="ru-RU" sz="48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Уважаемые </a:t>
            </a:r>
            <a:r>
              <a:rPr lang="ru-RU" sz="48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родители, предлагаю вам р</a:t>
            </a:r>
            <a:r>
              <a:rPr lang="ru-RU" sz="48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ассмотреть вместе с ребенком картинки. </a:t>
            </a:r>
            <a:r>
              <a:rPr lang="ru-RU" sz="48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Назовите </a:t>
            </a:r>
            <a:r>
              <a:rPr lang="ru-RU" sz="48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животных и их детенышей. </a:t>
            </a:r>
            <a:r>
              <a:rPr lang="ru-RU" sz="48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Расскажите</a:t>
            </a:r>
            <a:r>
              <a:rPr lang="ru-RU" sz="48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, чем кормят домашних животных, какую пользу они приносят человеку, как он </a:t>
            </a:r>
            <a:r>
              <a:rPr lang="ru-RU" sz="48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за ними </a:t>
            </a:r>
            <a:r>
              <a:rPr lang="ru-RU" sz="4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ухаживает. Закрепите в словаре обобщающее понятие «домашние животные»</a:t>
            </a: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900"/>
              </a:spcAft>
            </a:pPr>
            <a:r>
              <a:rPr lang="ru-RU" sz="4800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Беседа с детьми:</a:t>
            </a:r>
            <a:r>
              <a:rPr lang="ru-RU" sz="48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8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endParaRPr lang="ru-RU" sz="4800" dirty="0">
              <a:ea typeface="Calibri"/>
              <a:cs typeface="Times New Roman"/>
            </a:endParaRPr>
          </a:p>
          <a:p>
            <a:r>
              <a:rPr lang="ru-RU" sz="3000" dirty="0"/>
              <a:t> </a:t>
            </a:r>
          </a:p>
        </p:txBody>
      </p:sp>
      <p:pic>
        <p:nvPicPr>
          <p:cNvPr id="4" name="Рисунок 3" descr="https://im0-tub-by.yandex.net/i?id=1527c6f9ce056566fb0b37dd0308a2bd-l&amp;n=13">
            <a:hlinkClick r:id="rId3" tgtFrame="&quot;_self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785926"/>
            <a:ext cx="547260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340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Tm="1000">
        <p:cut/>
      </p:transition>
    </mc:Choice>
    <mc:Fallback>
      <p:transition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789" y="188640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внимание на отличительные особенности животных.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Упражнение: «Что у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кого?»: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Покажи по картинкам и назови части тела домашних животных.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коровы — рога,.... У лошади — грива,....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свиньи — пятачок,.... У собаки — лапы,....</a:t>
            </a:r>
          </a:p>
        </p:txBody>
      </p:sp>
      <p:pic>
        <p:nvPicPr>
          <p:cNvPr id="3" name="Рисунок 2" descr="Изображе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88" y="1111970"/>
            <a:ext cx="6430475" cy="39012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17788" y="5157192"/>
            <a:ext cx="5998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 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Упражнение «Назови 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ласково»: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ласково папу, маму и детеныша каждого до­машнего животного.</a:t>
            </a:r>
          </a:p>
          <a:p>
            <a:pPr lvl="0"/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 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котик, кошка 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кошечка, котенок 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котеночек.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Пес — ..., собака — ..., щенок — .... Бык — ..., корова — ..., теленок — ....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Козел — ..., коза — ..., козленок — .... Баран — ..., овца — ..., ягненок — ....</a:t>
            </a:r>
          </a:p>
        </p:txBody>
      </p:sp>
    </p:spTree>
    <p:extLst>
      <p:ext uri="{BB962C8B-B14F-4D97-AF65-F5344CB8AC3E}">
        <p14:creationId xmlns:p14="http://schemas.microsoft.com/office/powerpoint/2010/main" xmlns="" val="23090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022" y="339989"/>
            <a:ext cx="722432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Рассказать ребенку, как называются домики, которые человек построил для домашних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животных (для коров — коровник, для свиней — свинарник и т.д.).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5" descr="https://im0-tub-by.yandex.net/i?id=679af540c0c932813805f7e93c493aca-l&amp;n=13">
            <a:hlinkClick r:id="rId2" tgtFrame="&quot;_self&quot;"/>
          </p:cNvPr>
          <p:cNvSpPr>
            <a:spLocks noChangeAspect="1" noChangeArrowheads="1"/>
          </p:cNvSpPr>
          <p:nvPr/>
        </p:nvSpPr>
        <p:spPr bwMode="auto">
          <a:xfrm>
            <a:off x="1187624" y="31981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7264" y="998726"/>
            <a:ext cx="8160225" cy="24314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dirty="0"/>
          </a:p>
          <a:p>
            <a:r>
              <a:rPr lang="ru-RU" sz="1400" dirty="0"/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Упражнение «Кто как голос подает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?»: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предложения.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Корова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мычит.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Кошка — .... Собака — .... Лошадь — .... Свинья — ....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предложения (подбери 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назови как можно больше слов-действий).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Собака (что делает?)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нюхает, рычит, грызет, охраняет...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Лошадь (что делает?) — .... Свинья (что делает?) — ....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 предложения.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Корова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 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мычит.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Кошка — .... Собака — .... Лошадь — .... Свинья — ....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022" y="3861049"/>
            <a:ext cx="64139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маленького поросенка праздник. Решили домашние животные поздравить его с днем рождения. Посмотри на картинку. Назови животных, которые пришли к поросенку на праз­дник. Как называются их домики? Соедини каждое животное с его домиком цветной лини­ей-дорожкой. Как ты думаешь, что подарил каждый из гостей поросенку? (Соедини линия­ми гостей и их подарки).</a:t>
            </a:r>
          </a:p>
        </p:txBody>
      </p:sp>
    </p:spTree>
    <p:extLst>
      <p:ext uri="{BB962C8B-B14F-4D97-AF65-F5344CB8AC3E}">
        <p14:creationId xmlns:p14="http://schemas.microsoft.com/office/powerpoint/2010/main" xmlns="" val="580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">
            <a:hlinkClick r:id="rId2" tgtFrame="&quot;_self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972" y="148272"/>
            <a:ext cx="6028055" cy="656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43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60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Упражнение «Расскажи-ка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Со­ставь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рассказы о домашних живот­ных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предложенному плану.</a:t>
            </a:r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19985" y="1636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4" name="Рисунок 3" descr="Изображение">
            <a:hlinkClick r:id="rId2" tgtFrame="&quot;_self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040559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by.yandex.net/i?id=e88df591bd24a6926e980a540ebaea8c-l&amp;n=13">
            <a:hlinkClick r:id="rId4" tgtFrame="&quot;_self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4067944" cy="6567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51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того чтобы, дети лучше усвоили материал, родителям рекомендуется: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ребенком иллюстрации с изображением животных наших лесов — зайца, волка, медведя и лисы; отметить их внешние признаки;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рассказать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том, где они живут, чем питаются; закрепить в словарном запасе ребенка названия зверей и 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детенышей.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Дикие животные.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2" y="1484784"/>
            <a:ext cx="4002777" cy="3309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988" y="3356992"/>
            <a:ext cx="4680012" cy="31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2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5776"/>
            <a:ext cx="5004048" cy="333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269" y="2636912"/>
            <a:ext cx="4263176" cy="389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24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633670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1361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Поиграем с </a:t>
            </a:r>
          </a:p>
          <a:p>
            <a:r>
              <a:rPr lang="ru-RU" dirty="0" smtClean="0"/>
              <a:t>пальчиками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6921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426</Words>
  <Application>Microsoft Office PowerPoint</Application>
  <PresentationFormat>Экран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Подготовила воспитатель мл. гр. Шимко И. 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к/в №4 г. Кропоткин Подготовила воспитатель мл. гр. Шимко И. Е.</dc:title>
  <dc:creator>DNS</dc:creator>
  <cp:lastModifiedBy>admin</cp:lastModifiedBy>
  <cp:revision>18</cp:revision>
  <dcterms:created xsi:type="dcterms:W3CDTF">2020-04-29T12:13:09Z</dcterms:created>
  <dcterms:modified xsi:type="dcterms:W3CDTF">2020-05-05T14:22:41Z</dcterms:modified>
</cp:coreProperties>
</file>