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>
      <p:cViewPr varScale="1">
        <p:scale>
          <a:sx n="84" d="100"/>
          <a:sy n="84" d="100"/>
        </p:scale>
        <p:origin x="-138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C6568-05D7-4FE4-994B-413E3A192407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60695-C37C-471B-8B7D-679048D02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586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60695-C37C-471B-8B7D-679048D0210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568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DF5A3-B2AD-4E39-82BD-9270C4ABAF98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F99BEC-D9A1-4874-B821-C8E8F572EE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DF5A3-B2AD-4E39-82BD-9270C4ABAF98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F99BEC-D9A1-4874-B821-C8E8F572EE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DF5A3-B2AD-4E39-82BD-9270C4ABAF98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F99BEC-D9A1-4874-B821-C8E8F572EE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DF5A3-B2AD-4E39-82BD-9270C4ABAF98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F99BEC-D9A1-4874-B821-C8E8F572EE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DF5A3-B2AD-4E39-82BD-9270C4ABAF98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F99BEC-D9A1-4874-B821-C8E8F572EE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DF5A3-B2AD-4E39-82BD-9270C4ABAF98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F99BEC-D9A1-4874-B821-C8E8F572EE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DF5A3-B2AD-4E39-82BD-9270C4ABAF98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F99BEC-D9A1-4874-B821-C8E8F572EE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DF5A3-B2AD-4E39-82BD-9270C4ABAF98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F99BEC-D9A1-4874-B821-C8E8F572EE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DF5A3-B2AD-4E39-82BD-9270C4ABAF98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F99BEC-D9A1-4874-B821-C8E8F572EE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DF5A3-B2AD-4E39-82BD-9270C4ABAF98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F99BEC-D9A1-4874-B821-C8E8F572EE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DF5A3-B2AD-4E39-82BD-9270C4ABAF98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F99BEC-D9A1-4874-B821-C8E8F572EE0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5ADF5A3-B2AD-4E39-82BD-9270C4ABAF98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1F99BEC-D9A1-4874-B821-C8E8F572EE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1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2.docx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92087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Рекомендации для родителей по теме</a:t>
            </a:r>
            <a:br>
              <a:rPr lang="ru-RU" sz="1600" dirty="0" smtClean="0"/>
            </a:br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«Что такое хорошо и   что такое плохо»</a:t>
            </a:r>
            <a:endParaRPr lang="ru-RU" sz="2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80728"/>
            <a:ext cx="6400800" cy="360040"/>
          </a:xfrm>
        </p:spPr>
        <p:txBody>
          <a:bodyPr>
            <a:normAutofit fontScale="85000" lnSpcReduction="20000"/>
          </a:bodyPr>
          <a:lstStyle/>
          <a:p>
            <a:r>
              <a:rPr lang="ru-RU" sz="1400" dirty="0" smtClean="0"/>
              <a:t>                                                                                                        Подготовила </a:t>
            </a:r>
            <a:r>
              <a:rPr lang="ru-RU" sz="1400" dirty="0" err="1" smtClean="0"/>
              <a:t>Шимко</a:t>
            </a:r>
            <a:r>
              <a:rPr lang="ru-RU" sz="1400" dirty="0" smtClean="0"/>
              <a:t> И. Е.</a:t>
            </a:r>
            <a:endParaRPr lang="ru-RU" sz="1400" dirty="0"/>
          </a:p>
        </p:txBody>
      </p:sp>
      <p:pic>
        <p:nvPicPr>
          <p:cNvPr id="1026" name="Picture 2" descr="C:\Users\DNS\Desktop\Г855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69674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891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9" y="54868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Предлагаю вам вместе с детьми выполнить вот такое веселое солнышко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1195011"/>
            <a:ext cx="4248472" cy="461025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77711" y="1158751"/>
            <a:ext cx="331236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Для создание 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ладошкового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солнышка понадобится: цветная бумага, ножницы, простой карандаш,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степлер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или двусторонний скотч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Пошаговый процесс изготовления Солнышка из ладошек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Обрисовать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ладошку ребёнка и вырезать по шаблону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369564"/>
            <a:ext cx="2365098" cy="292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86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92696"/>
            <a:ext cx="2757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Приготовить ладошки к работе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2872740" cy="4914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3968" y="790300"/>
            <a:ext cx="4320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Соединяем полученные лучики по кругу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982" y="1154427"/>
            <a:ext cx="3031434" cy="48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2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завершении готовое веселое личико помещаем в центр на лучики.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2872740" cy="37109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5085184"/>
            <a:ext cx="4896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Вот так улыбается солнышко!</a:t>
            </a:r>
          </a:p>
        </p:txBody>
      </p:sp>
    </p:spTree>
    <p:extLst>
      <p:ext uri="{BB962C8B-B14F-4D97-AF65-F5344CB8AC3E}">
        <p14:creationId xmlns:p14="http://schemas.microsoft.com/office/powerpoint/2010/main" val="4088666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0701" y="620688"/>
            <a:ext cx="842493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Для нас взрослых, обыденные вещи и события, предельно просты: если кто-то в квартире спит, значит нельзя шуметь, если на улице идет дождь нужно взять собой зонтик, во время еды нельзя разговаривать, и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т.д</a:t>
            </a:r>
            <a:endParaRPr lang="ru-RU" sz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Однако, если речь идет о ребенке, то даже самые простые, на наш взгляд вещи, могут быть им совершенно непонятны: взаимосвязь между некоторыми предметами, очевидная для нас, для малыша пока невидна, ведь грань между плохим и хорошим очень часто бывает размыта.</a:t>
            </a:r>
          </a:p>
          <a:p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Час назад малыш, носился по квартире с мячом и мама при этом, только приветливо улыбалась, а сейчас, когда он снова взялся за мяч после обеда – она очень злится и требует прекратить игру. Ребенок, в недоумении кладет мяч и берется за барабан – мама снова не довольна – почему?</a:t>
            </a:r>
          </a:p>
          <a:p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Ведь час назад игра в мяч поощрялась и была на ее взгляд отличным занятием? Дело, в том что запрещая ребенку шумную игру с мячом, мама не объяснила, что дело вовсе не в мяче, а в том, что маленькая сестричка легла спать, и в квартире должна быть тишина, чтобы та смогла поспать. Зачастую, взрослые формулируют свои мысли не четко, совершенно не объясняя ребенку суть.</a:t>
            </a:r>
          </a:p>
          <a:p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Объяснять, почему</a:t>
            </a:r>
            <a:r>
              <a:rPr lang="ru-RU" sz="1200" b="1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 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что-то «плохо», а что-то «хорошо» нужно ясно, понятно и доступным ребенку языком. Плохо – «потому что плохо»! или «потому  что я так сказала» это совершенно не аргумент. Дети очень любопытны и любят конкретику в словах и действиях. Поэтому, если сказать ребенку, что ходить по лужам в босоножках  - это «плохо», а в резиновых сапогах – «хорошо», мы только подтолкнем его НАТО, что он попробует зайти в лужу без сапог и узнать, почему это «плохо». Не следует забывать и собственный пример. Думаю, все понимают, что совершенно бесполезно рассказывать ребенку, что курить «плохо», если кто-то из родителей курит. Какими бы вы доводами и аргументами не пользовались, ребенок, скорее всего тоже будет курить, ведь вы для него – самый большой авторитет, и в душе он твердо уверен, что родители никогда бы не поступили «плохо».</a:t>
            </a:r>
          </a:p>
          <a:p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Отличный способ объяснить ребенку разницу, между «плохим» и «хорошим» - обыграть некоторые моменты в игре.</a:t>
            </a:r>
          </a:p>
          <a:p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Дети – учатся, играя – это истина, с которой, думаю, никто спорить не станет. Поменяйтесь с малышом ролями  -пусть он будет вашим родителем, а вы ребенком. Придумайте ситуацию, в которой ему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редется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объяснить вам, что делать можно, а что нет. Таким образом, кроха сам будет учиться смотреть на ситуацию с разных сторон, а также делать выводы и принимать решения. Обязательно спрашивайте, почему именно это «хорошо», а это «плохо», учите его выстраивать логические цепочки. Малыш должен понять, что зачастую, нет четкой грани, между «хорошим» и «плохим». Обязательно хвалите ребенка все попытки, пусть не всегда удачные, всегда говорите ему о том, что он обязательно справится! Удачи вам  и вашим детям!</a:t>
            </a:r>
          </a:p>
        </p:txBody>
      </p:sp>
    </p:spTree>
    <p:extLst>
      <p:ext uri="{BB962C8B-B14F-4D97-AF65-F5344CB8AC3E}">
        <p14:creationId xmlns:p14="http://schemas.microsoft.com/office/powerpoint/2010/main" val="400707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NS\Desktop\5e6b194378e347fc54aae06748d7dc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54" y="332656"/>
            <a:ext cx="432048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NS\Desktop\8476ad26794d58ebdd84f8e464e235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834" y="332656"/>
            <a:ext cx="423863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514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NS\Desktop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49694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62068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Почитайте вместе с детьми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669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316622"/>
              </p:ext>
            </p:extLst>
          </p:nvPr>
        </p:nvGraphicFramePr>
        <p:xfrm>
          <a:off x="323528" y="332656"/>
          <a:ext cx="8496944" cy="2347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Документ" r:id="rId4" imgW="9508601" imgH="3773663" progId="Word.Document.12">
                  <p:embed/>
                </p:oleObj>
              </mc:Choice>
              <mc:Fallback>
                <p:oleObj name="Документ" r:id="rId4" imgW="9508601" imgH="37736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332656"/>
                        <a:ext cx="8496944" cy="2347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C:\Users\DNS\Desktop\hello_html_77eadb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83799"/>
            <a:ext cx="3888432" cy="38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NS\Desktop\hello_html_33b8c4b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76872"/>
            <a:ext cx="4248472" cy="378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10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NS\Desktop\hello_html_7ea52f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03244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NS\Desktop\hello_html_m226c8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33642"/>
            <a:ext cx="4282926" cy="431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586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NS\Desktop\hello_html_75a892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78" y="345847"/>
            <a:ext cx="8523194" cy="617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21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714944"/>
              </p:ext>
            </p:extLst>
          </p:nvPr>
        </p:nvGraphicFramePr>
        <p:xfrm>
          <a:off x="971600" y="404664"/>
          <a:ext cx="6696744" cy="6746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Документ" r:id="rId4" imgW="6647480" imgH="6696239" progId="Word.Document.12">
                  <p:embed/>
                </p:oleObj>
              </mc:Choice>
              <mc:Fallback>
                <p:oleObj name="Документ" r:id="rId4" imgW="6647480" imgH="66962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1600" y="404664"/>
                        <a:ext cx="6696744" cy="6746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087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NS\Desktop\hello_html_29616a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9742"/>
            <a:ext cx="8496944" cy="621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0474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180</TotalTime>
  <Words>275</Words>
  <Application>Microsoft Office PowerPoint</Application>
  <PresentationFormat>Экран (4:3)</PresentationFormat>
  <Paragraphs>19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Аспект</vt:lpstr>
      <vt:lpstr>Документ</vt:lpstr>
      <vt:lpstr>Рекомендации для родителей по теме  «Что такое хорошо и   что такое плохо»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для родителей по теме  «Что такое хорошо и   что такое плохо»</dc:title>
  <dc:creator>DNS</dc:creator>
  <cp:lastModifiedBy>DNS</cp:lastModifiedBy>
  <cp:revision>13</cp:revision>
  <dcterms:created xsi:type="dcterms:W3CDTF">2020-06-02T16:30:12Z</dcterms:created>
  <dcterms:modified xsi:type="dcterms:W3CDTF">2020-06-02T19:35:23Z</dcterms:modified>
</cp:coreProperties>
</file>